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1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4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5045-8477-409D-8D0A-0C2032357EEA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98091-8AF4-444C-8982-92ECE237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etings.cshl.edu/courses/2015/c-ion15.shtml" TargetMode="External"/><Relationship Id="rId2" Type="http://schemas.openxmlformats.org/officeDocument/2006/relationships/hyperlink" Target="http://neuromuscular.wustl.edu/synmg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7883"/>
            <a:ext cx="9144000" cy="2387600"/>
          </a:xfrm>
        </p:spPr>
        <p:txBody>
          <a:bodyPr/>
          <a:lstStyle/>
          <a:p>
            <a:r>
              <a:rPr lang="en-US" dirty="0" smtClean="0"/>
              <a:t>Nervous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73718"/>
            <a:ext cx="9144000" cy="1655762"/>
          </a:xfrm>
        </p:spPr>
        <p:txBody>
          <a:bodyPr/>
          <a:lstStyle/>
          <a:p>
            <a:r>
              <a:rPr lang="en-US" dirty="0" smtClean="0"/>
              <a:t>Simple to complex</a:t>
            </a:r>
          </a:p>
          <a:p>
            <a:r>
              <a:rPr lang="en-US" dirty="0" smtClean="0"/>
              <a:t>Jellyfish to a Human</a:t>
            </a:r>
          </a:p>
          <a:p>
            <a:r>
              <a:rPr lang="en-US" dirty="0" smtClean="0"/>
              <a:t>Same: sensory- processing center- motor output-muscle (behavior)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 sensory: 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Pass the information along to next cell 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-Synapse (electrical or chemical)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Electrical- gap junctions (fast transmission, hard to tweak)</a:t>
            </a:r>
          </a:p>
          <a:p>
            <a:pPr marL="0" indent="0">
              <a:buNone/>
            </a:pPr>
            <a:r>
              <a:rPr lang="en-US" dirty="0" smtClean="0"/>
              <a:t>Chemical-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8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nrn/journal/v6/n11/images/nrn1784-f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56" y="-481263"/>
            <a:ext cx="6868731" cy="65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jcs.biologists.org/content/123/6/819/F1.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72112"/>
            <a:ext cx="8217568" cy="63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0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of synapses: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Feedback mechanisms </a:t>
            </a:r>
          </a:p>
          <a:p>
            <a:r>
              <a:rPr lang="en-US" dirty="0" err="1" smtClean="0"/>
              <a:t>Autoreceptors</a:t>
            </a:r>
            <a:endParaRPr lang="en-US" dirty="0" smtClean="0"/>
          </a:p>
          <a:p>
            <a:r>
              <a:rPr lang="en-US" dirty="0" smtClean="0"/>
              <a:t>Repackaging of transmitter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Facilitation 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8/89/AChe_mechanism_of_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55" y="1423987"/>
            <a:ext cx="41338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: ?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494261"/>
            <a:ext cx="1051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http://neuromuscular.wustl.edu/synmg.html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495" y="3368842"/>
            <a:ext cx="940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Classes ?</a:t>
            </a:r>
          </a:p>
          <a:p>
            <a:r>
              <a:rPr lang="en-US" sz="2800" dirty="0">
                <a:hlinkClick r:id="rId3"/>
              </a:rPr>
              <a:t>http://meetings.cshl.edu/courses/2015/c-ion15.shtml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13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Nervous system </vt:lpstr>
      <vt:lpstr>Excite sensory: ? </vt:lpstr>
      <vt:lpstr>PowerPoint Presentation</vt:lpstr>
      <vt:lpstr>PowerPoint Presentation</vt:lpstr>
      <vt:lpstr>PowerPoint Presentation</vt:lpstr>
      <vt:lpstr>Modulation of synapses: </vt:lpstr>
      <vt:lpstr>Diseases :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Robin</dc:creator>
  <cp:lastModifiedBy>Sachs, Leon</cp:lastModifiedBy>
  <cp:revision>5</cp:revision>
  <dcterms:created xsi:type="dcterms:W3CDTF">2015-01-20T17:04:18Z</dcterms:created>
  <dcterms:modified xsi:type="dcterms:W3CDTF">2015-01-20T18:48:58Z</dcterms:modified>
</cp:coreProperties>
</file>